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2B14A-52AC-B106-24D8-DF722288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178AAA-CEBF-4DD6-8346-643620E3E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6629A8-EE6D-15CC-6C90-8C5AF519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613BD8-79CA-3796-FD9C-24371016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CFEC-A92C-1D71-9084-8D821CF6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53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D6F09-F7B7-D4DD-0C77-78A8170A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9855DC-3EBA-81AA-D496-811FD817E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C5354D-0C4B-E5B7-40BC-D472089E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F33392-1370-DDAF-D092-722B5F5B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F9DE58-9335-B21B-1470-510CDCE3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90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3D5740-B875-8F5D-EBE5-35654438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4307B9-CE36-B105-18CF-46068C102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820823-F1FE-4C72-FC20-83913882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64C94-0C04-8EE3-4F2A-8E70E732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924351-684C-0F02-20E7-5240B80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32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8375D-3901-149D-E571-C3C830BC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3EE8A8-5D8B-531A-B502-DA0B1CB7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EA803D-068B-6B2A-9585-C535A66D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F08FE-41A1-2286-FA23-E22341DB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381D4-DD9E-96BA-728F-1DF5E51A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0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1AE9E-493E-9976-5A08-59E05AE5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2C5F09-DC01-119B-87C8-A46E4F3C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2B103A-D2C7-F2D6-53C3-67E357FF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DE89E0-AB0F-CA18-EDCA-E44F970E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24E644-3683-C1BB-621C-CA0A82A8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05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F4D4D-F637-BC47-8B47-177EBF02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7F490-10C8-CDF5-510D-A954D8EC8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A2D518-044D-7C6E-1571-DA1FC5DBE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F3750B-1559-C209-479B-FF8508D9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C437B8-C53F-2E37-02F4-45063ED0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06CAC6-F1D4-D1C4-C0C4-C55E4441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35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AB7E8-A0A9-6B9E-88D7-9A528183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2EE6F0-9E18-837D-7B0D-E974FC61E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F1F092-A588-ACA9-941C-38442FCD4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57C0C8-3232-9EC4-484E-D05367CA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B9FF87-FE30-2878-5FF4-2349886AC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525876-BA43-ECBD-8C08-7A634B28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33FD49-1D90-FFB4-0703-AB4E3762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D35E44-F381-7764-34BB-8DEC2200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8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68686-5550-83C3-788C-A1708BFB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A0C870-BD7B-9A90-B73E-22447713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4D7A6C-3062-65DF-E5C6-7774FC51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C7F8AE-A9E1-587D-60B5-1ED701FD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70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055E17-5F4F-970C-F1CE-FC0E4059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9EF2A2-ECE3-7429-310C-A04B7835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D1CD2A-F4B0-EEE5-257F-E66610D1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7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42CA5-95E7-AB66-7E7B-96BAE62B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8C651-4B11-F5D5-42D6-ACA11FA9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22E58B-0DEE-FB43-395D-C7C185D10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8124B0-91F1-83F0-C201-9271CACD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BCCE5E-7DC2-C131-F262-EE69E2F5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7744C5-7191-9248-8957-CF46983D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92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6121F-CE25-ACD6-FC08-B1095EE9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A34B8D-38AD-147D-8646-4B30B6612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DCAEA3-7EF9-FD33-C6D9-DECE34F3E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BCCA60-64E7-A72E-E3FC-A666600A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12717E-0CB4-DCB5-049C-7232F6D2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A7AA57-1DD6-D111-FA51-83D48E8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43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bernd-thul.de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4E980F-C7B3-90EA-55FE-235DD088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2F2F2-D178-5150-6295-203055CA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B07F77-7872-CCD8-46E7-9C8297B9D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1D0CE-9178-4613-95B0-41C6CCA170A6}" type="datetimeFigureOut">
              <a:rPr lang="de-DE" smtClean="0"/>
              <a:t>11.08.2025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3638F7-8D74-3809-8922-82290062B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F9707-68CB-4FC9-B343-68E9134B017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2E65C7-ACC5-5B41-B02F-979F3410483E}"/>
              </a:ext>
            </a:extLst>
          </p:cNvPr>
          <p:cNvSpPr txBox="1"/>
          <p:nvPr userDrawn="1"/>
        </p:nvSpPr>
        <p:spPr>
          <a:xfrm>
            <a:off x="164947" y="6384815"/>
            <a:ext cx="8014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1800" b="0" strike="noStrike" spc="-1" dirty="0">
                <a:solidFill>
                  <a:srgbClr val="000000"/>
                </a:solidFill>
                <a:latin typeface="Aptos"/>
              </a:rPr>
              <a:t>© Bernd Thul – 				</a:t>
            </a:r>
            <a:r>
              <a:rPr lang="de-DE" sz="1800" b="0" u="sng" strike="noStrike" spc="-1" dirty="0">
                <a:solidFill>
                  <a:srgbClr val="467886"/>
                </a:solidFill>
                <a:latin typeface="Aptos"/>
                <a:hlinkClick r:id="rId13" tooltip="http://www.bernd-thul.de/"/>
              </a:rPr>
              <a:t>http://www.bernd-thul.de</a:t>
            </a:r>
            <a:r>
              <a:rPr lang="de-DE" sz="1800" b="0" strike="noStrike" spc="-1" dirty="0">
                <a:solidFill>
                  <a:srgbClr val="000000"/>
                </a:solidFill>
                <a:latin typeface="Aptos"/>
              </a:rPr>
              <a:t>                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7AD4856D-C18F-86FA-9E15-A907EB6C016E}"/>
              </a:ext>
            </a:extLst>
          </p:cNvPr>
          <p:cNvSpPr/>
          <p:nvPr userDrawn="1"/>
        </p:nvSpPr>
        <p:spPr bwMode="auto">
          <a:xfrm>
            <a:off x="7749125" y="6359608"/>
            <a:ext cx="3524040" cy="400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de-DE" sz="1800" b="0" strike="noStrike" spc="-1" dirty="0">
                <a:solidFill>
                  <a:srgbClr val="000000"/>
                </a:solidFill>
                <a:latin typeface="Aptos"/>
              </a:rPr>
              <a:t>Seite </a:t>
            </a:r>
            <a:fld id="{D5633D3A-CAC0-490A-A3B7-F11B2D2AB6C2}" type="slidenum">
              <a:rPr lang="de-DE" sz="1800" b="0" strike="noStrike" spc="-1">
                <a:solidFill>
                  <a:srgbClr val="000000"/>
                </a:solidFill>
                <a:latin typeface="Aptos"/>
              </a:rPr>
              <a:t>‹Nr.›</a:t>
            </a:fld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0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18294-62A9-71D6-92EC-B82EE7039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 zu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BBAA8648-004B-09E4-5DD0-3C3AB8759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2" y="2900363"/>
            <a:ext cx="3743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0905320-7A64-16E0-62AA-D0F58918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79" y="0"/>
            <a:ext cx="6610002" cy="6610002"/>
          </a:xfrm>
        </p:spPr>
      </p:pic>
    </p:spTree>
    <p:extLst>
      <p:ext uri="{BB962C8B-B14F-4D97-AF65-F5344CB8AC3E}">
        <p14:creationId xmlns:p14="http://schemas.microsoft.com/office/powerpoint/2010/main" val="259057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6ABA7B4A-D8E8-035A-DD7C-75193C35E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82" y="365125"/>
            <a:ext cx="5455230" cy="545523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BDBA6F-0828-7D4A-1245-7F438CD8E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2" y="365124"/>
            <a:ext cx="5455229" cy="54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7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E550E26E-3B70-988D-0449-1C0E89BE4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08" y="365125"/>
            <a:ext cx="5455230" cy="5455230"/>
          </a:xfrm>
        </p:spPr>
      </p:pic>
      <p:pic>
        <p:nvPicPr>
          <p:cNvPr id="7" name="Grafik 6" descr="Ein Bild, das Text, Screenshot, Schrift, Webseite enthält.&#10;&#10;KI-generierte Inhalte können fehlerhaft sein.">
            <a:extLst>
              <a:ext uri="{FF2B5EF4-FFF2-40B4-BE49-F238E27FC236}">
                <a16:creationId xmlns:a16="http://schemas.microsoft.com/office/drawing/2014/main" id="{1A6B2629-4726-39A7-E5C9-6D220A5A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1" y="365125"/>
            <a:ext cx="5455230" cy="54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chrift, Webseite enthält.&#10;&#10;KI-generierte Inhalte können fehlerhaft sein.">
            <a:extLst>
              <a:ext uri="{FF2B5EF4-FFF2-40B4-BE49-F238E27FC236}">
                <a16:creationId xmlns:a16="http://schemas.microsoft.com/office/drawing/2014/main" id="{5DE14B97-5FA1-8813-0388-FA1C2BD09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93" y="365125"/>
            <a:ext cx="5382694" cy="5382694"/>
          </a:xfrm>
        </p:spPr>
      </p:pic>
      <p:pic>
        <p:nvPicPr>
          <p:cNvPr id="7" name="Grafik 6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2AE80AD5-519D-79A0-E312-65DBE7BAA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3" y="365126"/>
            <a:ext cx="5382693" cy="53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DE67D1E-41DC-7AEE-8F25-B20858078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30" y="67464"/>
            <a:ext cx="3610947" cy="6425411"/>
          </a:xfrm>
        </p:spPr>
      </p:pic>
    </p:spTree>
    <p:extLst>
      <p:ext uri="{BB962C8B-B14F-4D97-AF65-F5344CB8AC3E}">
        <p14:creationId xmlns:p14="http://schemas.microsoft.com/office/powerpoint/2010/main" val="206470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154505-A817-E8D9-B180-3C591C9C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96" y="186612"/>
            <a:ext cx="3556607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8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oftware, Multimedia-Software enthält.">
            <a:extLst>
              <a:ext uri="{FF2B5EF4-FFF2-40B4-BE49-F238E27FC236}">
                <a16:creationId xmlns:a16="http://schemas.microsoft.com/office/drawing/2014/main" id="{45262E73-011B-21D7-E243-248FC2407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12" y="79513"/>
            <a:ext cx="5946375" cy="5946375"/>
          </a:xfrm>
        </p:spPr>
      </p:pic>
    </p:spTree>
    <p:extLst>
      <p:ext uri="{BB962C8B-B14F-4D97-AF65-F5344CB8AC3E}">
        <p14:creationId xmlns:p14="http://schemas.microsoft.com/office/powerpoint/2010/main" val="381165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oftware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BC5A65DD-A3BB-26AF-A9C8-5771FC538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51" y="174066"/>
            <a:ext cx="6002897" cy="6002897"/>
          </a:xfrm>
        </p:spPr>
      </p:pic>
    </p:spTree>
    <p:extLst>
      <p:ext uri="{BB962C8B-B14F-4D97-AF65-F5344CB8AC3E}">
        <p14:creationId xmlns:p14="http://schemas.microsoft.com/office/powerpoint/2010/main" val="356671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C66CD58-798D-FB5E-0B1F-27218218F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72" y="0"/>
            <a:ext cx="6151056" cy="6151056"/>
          </a:xfrm>
        </p:spPr>
      </p:pic>
    </p:spTree>
    <p:extLst>
      <p:ext uri="{BB962C8B-B14F-4D97-AF65-F5344CB8AC3E}">
        <p14:creationId xmlns:p14="http://schemas.microsoft.com/office/powerpoint/2010/main" val="46225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D9D922D2-B72B-172E-A698-41BA4A512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" y="171754"/>
            <a:ext cx="5839432" cy="5839432"/>
          </a:xfrm>
        </p:spPr>
      </p:pic>
      <p:pic>
        <p:nvPicPr>
          <p:cNvPr id="7" name="Grafik 6" descr="Ein Bild, das Text, Screenshot, Software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EE7216EC-6EC7-DACF-4D79-B136E3D91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66" y="171754"/>
            <a:ext cx="5839432" cy="58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6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oftware, Betriebssystem enthält.&#10;&#10;KI-generierte Inhalte können fehlerhaft sein.">
            <a:extLst>
              <a:ext uri="{FF2B5EF4-FFF2-40B4-BE49-F238E27FC236}">
                <a16:creationId xmlns:a16="http://schemas.microsoft.com/office/drawing/2014/main" id="{5EDC2919-B404-C7F0-232C-495738EEC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1" y="227411"/>
            <a:ext cx="5838802" cy="5838802"/>
          </a:xfrm>
        </p:spPr>
      </p:pic>
      <p:pic>
        <p:nvPicPr>
          <p:cNvPr id="7" name="Grafik 6" descr="Ein Bild, das Text, Screenshot, Software, Betriebssystem enthält.&#10;&#10;KI-generierte Inhalte können fehlerhaft sein.">
            <a:extLst>
              <a:ext uri="{FF2B5EF4-FFF2-40B4-BE49-F238E27FC236}">
                <a16:creationId xmlns:a16="http://schemas.microsoft.com/office/drawing/2014/main" id="{11E47B72-2367-50D8-174E-C31C16B0F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63" y="227411"/>
            <a:ext cx="5838802" cy="58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92537-6B3F-2149-D348-0F682A2D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B3DD7333-1E87-E5C1-D6C8-32B0EE6D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47" y="0"/>
            <a:ext cx="6523134" cy="65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0E8A905-9D26-C59B-0FF3-9DD8B450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06" y="381027"/>
            <a:ext cx="5461131" cy="5741477"/>
          </a:xfrm>
          <a:prstGeom prst="rect">
            <a:avLst/>
          </a:prstGeom>
        </p:spPr>
      </p:pic>
      <p:pic>
        <p:nvPicPr>
          <p:cNvPr id="7" name="Grafik 6" descr="Ein Bild, das Text, Screenshot, Software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63263AD8-E526-C09D-677F-E1484AE64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11" y="381026"/>
            <a:ext cx="5898471" cy="57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7DB96378-EC89-2ED5-47C2-14EF250F8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1" y="291023"/>
            <a:ext cx="5918946" cy="5918946"/>
          </a:xfrm>
        </p:spPr>
      </p:pic>
    </p:spTree>
    <p:extLst>
      <p:ext uri="{BB962C8B-B14F-4D97-AF65-F5344CB8AC3E}">
        <p14:creationId xmlns:p14="http://schemas.microsoft.com/office/powerpoint/2010/main" val="286965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Karte Menü, Grafikdesign enthält.&#10;&#10;KI-generierte Inhalte können fehlerhaft sein.">
            <a:extLst>
              <a:ext uri="{FF2B5EF4-FFF2-40B4-BE49-F238E27FC236}">
                <a16:creationId xmlns:a16="http://schemas.microsoft.com/office/drawing/2014/main" id="{89A05C65-9ED6-D98C-F4A9-1A392EA3B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47" y="166977"/>
            <a:ext cx="4890682" cy="6113353"/>
          </a:xfrm>
        </p:spPr>
      </p:pic>
    </p:spTree>
    <p:extLst>
      <p:ext uri="{BB962C8B-B14F-4D97-AF65-F5344CB8AC3E}">
        <p14:creationId xmlns:p14="http://schemas.microsoft.com/office/powerpoint/2010/main" val="69447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A63D68FD-9D7B-E270-BE32-983665D3E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01" y="364898"/>
            <a:ext cx="5835919" cy="5835919"/>
          </a:xfrm>
        </p:spPr>
      </p:pic>
    </p:spTree>
    <p:extLst>
      <p:ext uri="{BB962C8B-B14F-4D97-AF65-F5344CB8AC3E}">
        <p14:creationId xmlns:p14="http://schemas.microsoft.com/office/powerpoint/2010/main" val="260545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oftware, Karte enthält.&#10;&#10;KI-generierte Inhalte können fehlerhaft sein.">
            <a:extLst>
              <a:ext uri="{FF2B5EF4-FFF2-40B4-BE49-F238E27FC236}">
                <a16:creationId xmlns:a16="http://schemas.microsoft.com/office/drawing/2014/main" id="{E31AF198-2198-6034-2CCC-D36EB652D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70" y="0"/>
            <a:ext cx="6334870" cy="63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</vt:lpstr>
      <vt:lpstr>Beispiele zu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bernd thul</dc:creator>
  <cp:lastModifiedBy>bernd thul</cp:lastModifiedBy>
  <cp:revision>12</cp:revision>
  <dcterms:created xsi:type="dcterms:W3CDTF">2025-07-14T12:36:11Z</dcterms:created>
  <dcterms:modified xsi:type="dcterms:W3CDTF">2025-08-11T09:02:36Z</dcterms:modified>
</cp:coreProperties>
</file>